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7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42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40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5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860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009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766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7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33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5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4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4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31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26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20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14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148E5-7093-4AB6-8C47-AB9CE7A95A5F}" type="datetimeFigureOut">
              <a:rPr lang="en-IN" smtClean="0"/>
              <a:t>12-12-2020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D8212D-51A4-4374-B360-57EA74A4E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1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3095-5244-47EE-87F3-B09E82067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ALGORITHMS FOR </a:t>
            </a:r>
            <a:r>
              <a:rPr lang="en-US" dirty="0" err="1"/>
              <a:t>USECASES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8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4A56-E5D1-41C3-B16F-038E3F77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checkout </a:t>
            </a:r>
            <a:br>
              <a:rPr lang="en-US" dirty="0"/>
            </a:br>
            <a:r>
              <a:rPr lang="en-US" dirty="0"/>
              <a:t>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79DE-B94A-4A1B-A161-D25E5F0AD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067897"/>
            <a:ext cx="5059230" cy="3973466"/>
          </a:xfrm>
        </p:spPr>
        <p:txBody>
          <a:bodyPr/>
          <a:lstStyle/>
          <a:p>
            <a:r>
              <a:rPr lang="en-US" dirty="0"/>
              <a:t>In checkout page the user must fill all the required fields in order to make the payment.</a:t>
            </a:r>
          </a:p>
          <a:p>
            <a:r>
              <a:rPr lang="en-US" dirty="0"/>
              <a:t>If any field is left empty, the form validations will get activated and shows that particular field is required.</a:t>
            </a:r>
          </a:p>
          <a:p>
            <a:r>
              <a:rPr lang="en-US" dirty="0"/>
              <a:t>After filling all the required data only, the “Continue to checkout “ button will get activated.</a:t>
            </a:r>
          </a:p>
          <a:p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1335BB-38BA-4EA0-B54B-3D9F9EE359B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10" y="827211"/>
            <a:ext cx="6047920" cy="55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3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6476-EC31-46D5-96EC-B323CD10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583"/>
          </a:xfrm>
        </p:spPr>
        <p:txBody>
          <a:bodyPr/>
          <a:lstStyle/>
          <a:p>
            <a:r>
              <a:rPr lang="en-US" dirty="0"/>
              <a:t>Dataflow of overall website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017CE9-D95E-44FD-B5FE-6B8489C982D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31" y="1438183"/>
            <a:ext cx="6303620" cy="50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2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368E-935A-4B23-8A73-63E7D142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AI Chatbot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24EAE-BD52-4388-8619-A20732DB6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1930401"/>
            <a:ext cx="4185623" cy="411096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6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en-US" sz="6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 in to IBM cloud and register with lite plan for                    Accessing the services.</a:t>
            </a:r>
            <a:endParaRPr lang="en-IN" sz="6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6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r>
              <a:rPr lang="en-US" sz="6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an instance called Watson assistant </a:t>
            </a:r>
            <a:r>
              <a:rPr lang="en-US" sz="6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the              Services.</a:t>
            </a:r>
            <a:endParaRPr lang="en-IN" sz="6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6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lang="en-US" sz="6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launch the Watson assistant and a skill called  Assistant or any name of your choice.</a:t>
            </a:r>
            <a:endParaRPr lang="en-IN" sz="6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6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Step4</a:t>
            </a:r>
            <a:r>
              <a:rPr lang="en-US" sz="6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an intent to help the assistant recognize the  Intent of the user . we can add the examples to help   The assistant train on recognizing the data.</a:t>
            </a:r>
            <a:endParaRPr lang="en-IN" sz="6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6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Step5</a:t>
            </a:r>
            <a:r>
              <a:rPr lang="en-US" sz="6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Create an entity or an object to store multiple</a:t>
            </a:r>
            <a:r>
              <a:rPr lang="en-IN" sz="6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Responses in on go .</a:t>
            </a:r>
            <a:endParaRPr lang="en-IN" sz="6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2F619E5-9085-4858-9031-833CD3DB86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651355" y="1930400"/>
            <a:ext cx="3059402" cy="4111625"/>
          </a:xfrm>
        </p:spPr>
      </p:pic>
    </p:spTree>
    <p:extLst>
      <p:ext uri="{BB962C8B-B14F-4D97-AF65-F5344CB8AC3E}">
        <p14:creationId xmlns:p14="http://schemas.microsoft.com/office/powerpoint/2010/main" val="79422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5A2B-FDBE-46D2-8740-23624171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AI Chatbot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1AA1B-DB4B-4BB7-9B7B-3171D9123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050743"/>
            <a:ext cx="4185623" cy="399062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5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6:- 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Scroll down to the dialog and the pre </a:t>
            </a:r>
            <a:r>
              <a:rPr lang="en-US" sz="5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programme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Nodes are welcome, anything else.</a:t>
            </a:r>
            <a:endParaRPr lang="en-IN" sz="5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5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7:- 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 press on the menu icon and add a folder called Chat .</a:t>
            </a:r>
            <a:endParaRPr lang="en-IN" sz="5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5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8:- 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a new node called greetings where the greeting Intent gets redirected and the response is being programmed and the It will give the reply.</a:t>
            </a:r>
            <a:endParaRPr lang="en-IN" sz="5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5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9:- 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add the new node called </a:t>
            </a:r>
            <a:r>
              <a:rPr lang="en-US" sz="5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about_our_site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 In Which the text response about the website.</a:t>
            </a:r>
            <a:endParaRPr lang="en-IN" sz="5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5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10:- 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add the new node with the intent menu and Child nodes containing the intents of menu like </a:t>
            </a:r>
            <a:r>
              <a:rPr lang="en-US" sz="5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Laptops,mobiles,etc</a:t>
            </a:r>
            <a:r>
              <a:rPr lang="en-US" sz="5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5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981E49-5EE0-4179-B19C-8995949ECC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3097" y="2230823"/>
            <a:ext cx="3015392" cy="3990620"/>
          </a:xfrm>
        </p:spPr>
      </p:pic>
    </p:spTree>
    <p:extLst>
      <p:ext uri="{BB962C8B-B14F-4D97-AF65-F5344CB8AC3E}">
        <p14:creationId xmlns:p14="http://schemas.microsoft.com/office/powerpoint/2010/main" val="295842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7F2A-020B-4E72-B1F9-86187579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AI Chatbot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BEF9-FC9B-4C06-B4B7-649B43FC6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237173"/>
            <a:ext cx="4185623" cy="38041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11:-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a new node called queries and and create child Node for the queries intents like payment info and Contact info, etc.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12:-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 back to the assistant page and go to webchat Navigate to embed copy the script code and add it In the html page.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748354-38B4-446C-A994-4A02998DC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43133" y="2236788"/>
            <a:ext cx="2875847" cy="3805237"/>
          </a:xfrm>
        </p:spPr>
      </p:pic>
    </p:spTree>
    <p:extLst>
      <p:ext uri="{BB962C8B-B14F-4D97-AF65-F5344CB8AC3E}">
        <p14:creationId xmlns:p14="http://schemas.microsoft.com/office/powerpoint/2010/main" val="291012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7129978-B4A0-4B11-8A38-993B3F25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LOGIN COMPONENT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3DD7A3D-A908-40FC-955A-0EC81C78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64173" cy="38807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user already have an account, he should enter email and password for login.</a:t>
            </a:r>
          </a:p>
          <a:p>
            <a:r>
              <a:rPr lang="en-US" dirty="0"/>
              <a:t>If the new user enter our website, then the user should click on register button, to navigate to register page.</a:t>
            </a:r>
          </a:p>
          <a:p>
            <a:r>
              <a:rPr lang="en-US" dirty="0"/>
              <a:t>User will be able to login if and only if, the user details are present in database.</a:t>
            </a:r>
          </a:p>
          <a:p>
            <a:r>
              <a:rPr lang="en-US" dirty="0"/>
              <a:t>If details are present in database the user will be navigated to home page and he will get an alert “Welcome Back”</a:t>
            </a:r>
          </a:p>
          <a:p>
            <a:r>
              <a:rPr lang="en-US" dirty="0"/>
              <a:t>If the details are invalid, he will get an alert “Login </a:t>
            </a:r>
            <a:r>
              <a:rPr lang="en-US" dirty="0" err="1"/>
              <a:t>Unsucessful</a:t>
            </a:r>
            <a:r>
              <a:rPr lang="en-US" dirty="0"/>
              <a:t>”.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52893-5EF6-41F6-87DA-B2FF3A5E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07" y="1424972"/>
            <a:ext cx="531180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9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B6A-2E69-46E7-BDD0-C7462745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Register Component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17EE-AD7F-491E-B380-011AE9A10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must fill all the three fields (</a:t>
            </a:r>
            <a:r>
              <a:rPr lang="en-US" dirty="0" err="1"/>
              <a:t>Name,Email,Password</a:t>
            </a:r>
            <a:r>
              <a:rPr lang="en-US" dirty="0"/>
              <a:t>) to enable our register button.</a:t>
            </a:r>
          </a:p>
          <a:p>
            <a:r>
              <a:rPr lang="en-US" dirty="0"/>
              <a:t>User must provide genuine email address to get a greeting mail from our website.</a:t>
            </a:r>
          </a:p>
          <a:p>
            <a:r>
              <a:rPr lang="en-US" dirty="0"/>
              <a:t>User must remember their login credentials in order to login again.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C95AD9-AF2E-439C-886D-989E96BDAB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1164" y="1867931"/>
            <a:ext cx="5252960" cy="388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2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A0D3-4C8B-49D6-860C-30037AF8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Validations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0C29-0D42-43FC-BA71-B76278D26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Both in Login and Register pages, the user must fill all the required forms to access our website.</a:t>
            </a:r>
          </a:p>
          <a:p>
            <a:r>
              <a:rPr lang="en-US" sz="2400" b="1" dirty="0"/>
              <a:t>We use angular forms for this.</a:t>
            </a:r>
            <a:endParaRPr lang="en-IN" sz="24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22DBC2-40CE-4216-B38D-1BD06945DC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8722" r="27130"/>
          <a:stretch/>
        </p:blipFill>
        <p:spPr bwMode="auto">
          <a:xfrm>
            <a:off x="8877048" y="1262480"/>
            <a:ext cx="2737282" cy="42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4587AD-9B5D-4535-8916-98447BCDF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6" t="9086" r="25989"/>
          <a:stretch/>
        </p:blipFill>
        <p:spPr bwMode="auto">
          <a:xfrm>
            <a:off x="5582804" y="1270000"/>
            <a:ext cx="2961723" cy="433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9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D378-1785-4CEE-A821-CEB62334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Navigation Bar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F443A-ABFC-4653-A201-52368BBB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3861786"/>
            <a:ext cx="9213979" cy="21795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Nav Bar will have “search bar” , the user can search using it.</a:t>
            </a:r>
          </a:p>
          <a:p>
            <a:r>
              <a:rPr lang="en-US" dirty="0"/>
              <a:t>The links for all the product categories will be available on the top of nav bar.</a:t>
            </a:r>
          </a:p>
          <a:p>
            <a:r>
              <a:rPr lang="en-US" dirty="0"/>
              <a:t>By clicking on cart link, the user can see their items added to the cart.</a:t>
            </a:r>
          </a:p>
          <a:p>
            <a:r>
              <a:rPr lang="en-IN" dirty="0"/>
              <a:t>By hovering the mouse on Profile button user will get two options:</a:t>
            </a:r>
          </a:p>
          <a:p>
            <a:pPr marL="0" indent="0">
              <a:buNone/>
            </a:pPr>
            <a:r>
              <a:rPr lang="en-IN" dirty="0"/>
              <a:t>1. My orders </a:t>
            </a:r>
          </a:p>
          <a:p>
            <a:pPr marL="0" indent="0">
              <a:buNone/>
            </a:pPr>
            <a:r>
              <a:rPr lang="en-IN" dirty="0"/>
              <a:t>2. Logout.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C9165C-344A-4900-98B8-5DC750D4BAC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72"/>
          <a:stretch/>
        </p:blipFill>
        <p:spPr bwMode="auto">
          <a:xfrm>
            <a:off x="808912" y="1530926"/>
            <a:ext cx="9427042" cy="17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92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7DB7-2A42-4B18-AEAC-50CE3984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Homepage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3A3AF-979F-4730-8604-9705165DE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086253"/>
            <a:ext cx="4185623" cy="3955110"/>
          </a:xfrm>
        </p:spPr>
        <p:txBody>
          <a:bodyPr/>
          <a:lstStyle/>
          <a:p>
            <a:r>
              <a:rPr lang="en-US" dirty="0"/>
              <a:t>Home page will have all the item categories  displayed in the available on the database.</a:t>
            </a:r>
          </a:p>
          <a:p>
            <a:r>
              <a:rPr lang="en-IN" dirty="0"/>
              <a:t>The navigation bar and footer will also be available on the home page.</a:t>
            </a:r>
          </a:p>
          <a:p>
            <a:r>
              <a:rPr lang="en-IN" dirty="0"/>
              <a:t>By clicking on view more button in respective card , it will navigate to that respective category page.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FCC29-272A-45B7-94D2-35EDA69F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bandicam 2020-12-12 12-04-03-544">
            <a:hlinkClick r:id="" action="ppaction://media"/>
            <a:extLst>
              <a:ext uri="{FF2B5EF4-FFF2-40B4-BE49-F238E27FC236}">
                <a16:creationId xmlns:a16="http://schemas.microsoft.com/office/drawing/2014/main" id="{5CF7B234-2578-45C3-AD53-394D1019258D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8383" y="2086253"/>
            <a:ext cx="5467167" cy="3620034"/>
          </a:xfrm>
        </p:spPr>
      </p:pic>
    </p:spTree>
    <p:extLst>
      <p:ext uri="{BB962C8B-B14F-4D97-AF65-F5344CB8AC3E}">
        <p14:creationId xmlns:p14="http://schemas.microsoft.com/office/powerpoint/2010/main" val="8187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756-AE50-44B0-B6D9-0440F5C9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footer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7326-CB6C-4D4D-AB36-6949F4783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1DDE0-B20B-44E4-8029-E69E49C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4589755"/>
            <a:ext cx="8690197" cy="1451607"/>
          </a:xfrm>
        </p:spPr>
        <p:txBody>
          <a:bodyPr/>
          <a:lstStyle/>
          <a:p>
            <a:r>
              <a:rPr lang="en-US" dirty="0"/>
              <a:t>The footer will have more information regarding our website.</a:t>
            </a:r>
          </a:p>
          <a:p>
            <a:r>
              <a:rPr lang="en-US" dirty="0"/>
              <a:t>The user can directly send an email or put a message regarding any issues or feedback very easily.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43D9-BA94-47EC-992C-B4B7A9C59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CA55C1-83A0-43BE-8322-166347674CC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6"/>
          <a:stretch/>
        </p:blipFill>
        <p:spPr bwMode="auto">
          <a:xfrm>
            <a:off x="523781" y="1270000"/>
            <a:ext cx="9534618" cy="28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55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09A8-4B56-439F-8654-F7DF093D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product components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3471D-F64A-4DD2-BB02-BEA3C26A8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1464523"/>
            <a:ext cx="3837915" cy="4576840"/>
          </a:xfrm>
        </p:spPr>
        <p:txBody>
          <a:bodyPr>
            <a:normAutofit/>
          </a:bodyPr>
          <a:lstStyle/>
          <a:p>
            <a:r>
              <a:rPr lang="en-US" dirty="0"/>
              <a:t>Whenever the user clicks on product category button, it will navigate to that product category page and display all the available products of that category.</a:t>
            </a:r>
          </a:p>
          <a:p>
            <a:r>
              <a:rPr lang="en-US" dirty="0"/>
              <a:t>Whenever the user hover the mouse on any particular product that image card flip back on show more details and add to card button for each product.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CDAF-4388-4C3C-B564-0CF78F66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bandicam 2020-12-12 12-17-13-741">
            <a:hlinkClick r:id="" action="ppaction://media"/>
            <a:extLst>
              <a:ext uri="{FF2B5EF4-FFF2-40B4-BE49-F238E27FC236}">
                <a16:creationId xmlns:a16="http://schemas.microsoft.com/office/drawing/2014/main" id="{2370DC1B-D344-4C0C-9E39-26771EACA428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0675" y="1464522"/>
            <a:ext cx="7096398" cy="4710005"/>
          </a:xfrm>
        </p:spPr>
      </p:pic>
    </p:spTree>
    <p:extLst>
      <p:ext uri="{BB962C8B-B14F-4D97-AF65-F5344CB8AC3E}">
        <p14:creationId xmlns:p14="http://schemas.microsoft.com/office/powerpoint/2010/main" val="419549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A2AB-3AFC-4622-97EA-87B8C050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Cart 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77525-2CB6-4C20-BF09-344D8B3A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1562471"/>
            <a:ext cx="3834111" cy="4478892"/>
          </a:xfrm>
        </p:spPr>
        <p:txBody>
          <a:bodyPr/>
          <a:lstStyle/>
          <a:p>
            <a:r>
              <a:rPr lang="en-US" dirty="0"/>
              <a:t>Whenever the user click on add to button the respected products will be his cart.</a:t>
            </a:r>
          </a:p>
          <a:p>
            <a:r>
              <a:rPr lang="en-US" dirty="0"/>
              <a:t>In cart page the user can view all the products which are added to his cart.</a:t>
            </a:r>
          </a:p>
          <a:p>
            <a:r>
              <a:rPr lang="en-US" dirty="0"/>
              <a:t>The user can increase or decrease the quantity of each item and he can also remove items from the cart.</a:t>
            </a:r>
          </a:p>
          <a:p>
            <a:r>
              <a:rPr lang="en-US" dirty="0"/>
              <a:t>The user can view the total bill of items simultaneously.</a:t>
            </a:r>
            <a:endParaRPr lang="en-IN" dirty="0"/>
          </a:p>
        </p:txBody>
      </p:sp>
      <p:pic>
        <p:nvPicPr>
          <p:cNvPr id="7" name="bandicam 2020-12-12 12-29-02-394">
            <a:hlinkClick r:id="" action="ppaction://media"/>
            <a:extLst>
              <a:ext uri="{FF2B5EF4-FFF2-40B4-BE49-F238E27FC236}">
                <a16:creationId xmlns:a16="http://schemas.microsoft.com/office/drawing/2014/main" id="{A61904FA-AC37-48E1-8E4D-9E2B08CEA911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1596" y="1392315"/>
            <a:ext cx="7031114" cy="4856085"/>
          </a:xfrm>
        </p:spPr>
      </p:pic>
    </p:spTree>
    <p:extLst>
      <p:ext uri="{BB962C8B-B14F-4D97-AF65-F5344CB8AC3E}">
        <p14:creationId xmlns:p14="http://schemas.microsoft.com/office/powerpoint/2010/main" val="39954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481</TotalTime>
  <Words>823</Words>
  <Application>Microsoft Office PowerPoint</Application>
  <PresentationFormat>Widescreen</PresentationFormat>
  <Paragraphs>56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      ALGORITHMS FOR USECASES</vt:lpstr>
      <vt:lpstr>ALGORITHM FOR LOGIN COMPONENT</vt:lpstr>
      <vt:lpstr>Algorithm for Register Component</vt:lpstr>
      <vt:lpstr>Algorithm for Validations</vt:lpstr>
      <vt:lpstr>Algorithm for Navigation Bar</vt:lpstr>
      <vt:lpstr>Algorithm for Homepage</vt:lpstr>
      <vt:lpstr>Algorithm for footer</vt:lpstr>
      <vt:lpstr>Algorithm for product components</vt:lpstr>
      <vt:lpstr>Algorithm for Cart Page</vt:lpstr>
      <vt:lpstr>Algorithm for checkout  page</vt:lpstr>
      <vt:lpstr>Dataflow of overall website</vt:lpstr>
      <vt:lpstr>Algorithm for AI Chatbot</vt:lpstr>
      <vt:lpstr>Algorithm for AI Chatbot</vt:lpstr>
      <vt:lpstr>Algorithm for AI Chatbot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DIAGRAMS AND ALGORITHMS</dc:title>
  <dc:creator>RANGU JYOTHI SRI</dc:creator>
  <cp:lastModifiedBy>RANGU JYOTHI SRI</cp:lastModifiedBy>
  <cp:revision>17</cp:revision>
  <dcterms:created xsi:type="dcterms:W3CDTF">2020-12-12T05:52:32Z</dcterms:created>
  <dcterms:modified xsi:type="dcterms:W3CDTF">2020-12-12T13:53:58Z</dcterms:modified>
</cp:coreProperties>
</file>